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6"/>
  </p:notesMasterIdLst>
  <p:sldIdLst>
    <p:sldId id="283" r:id="rId2"/>
    <p:sldId id="257" r:id="rId3"/>
    <p:sldId id="260" r:id="rId4"/>
    <p:sldId id="275" r:id="rId5"/>
    <p:sldId id="259" r:id="rId6"/>
    <p:sldId id="261" r:id="rId7"/>
    <p:sldId id="262" r:id="rId8"/>
    <p:sldId id="263" r:id="rId9"/>
    <p:sldId id="264" r:id="rId10"/>
    <p:sldId id="273" r:id="rId11"/>
    <p:sldId id="265" r:id="rId12"/>
    <p:sldId id="267" r:id="rId13"/>
    <p:sldId id="268" r:id="rId14"/>
    <p:sldId id="274" r:id="rId1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55" autoAdjust="0"/>
    <p:restoredTop sz="94667" autoAdjust="0"/>
  </p:normalViewPr>
  <p:slideViewPr>
    <p:cSldViewPr>
      <p:cViewPr varScale="1">
        <p:scale>
          <a:sx n="38" d="100"/>
          <a:sy n="38" d="100"/>
        </p:scale>
        <p:origin x="-90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CH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8AC6FA-59E0-4704-8FB0-8DA4357C3FF9}" type="datetimeFigureOut">
              <a:rPr lang="it-CH" smtClean="0"/>
              <a:pPr/>
              <a:t>15.09.2016</a:t>
            </a:fld>
            <a:endParaRPr lang="it-CH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CH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it-CH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CH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D7ACE7-2DE6-4062-A27D-00B104DC469B}" type="slidenum">
              <a:rPr lang="it-CH" smtClean="0"/>
              <a:pPr/>
              <a:t>‹#›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xmlns="" val="3709298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CFDC7-FC35-4948-837A-D53FE03AD299}" type="datetimeFigureOut">
              <a:rPr lang="pt-BR" smtClean="0"/>
              <a:pPr/>
              <a:t>15/09/2016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F339-8BEC-4D27-BEEF-A571290CE019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  <p:transition spd="slow">
    <p:zoom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CFDC7-FC35-4948-837A-D53FE03AD299}" type="datetimeFigureOut">
              <a:rPr lang="pt-BR" smtClean="0"/>
              <a:pPr/>
              <a:t>15/09/2016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F339-8BEC-4D27-BEEF-A571290CE019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  <p:transition spd="slow">
    <p:zoom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CFDC7-FC35-4948-837A-D53FE03AD299}" type="datetimeFigureOut">
              <a:rPr lang="pt-BR" smtClean="0"/>
              <a:pPr/>
              <a:t>15/09/2016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F339-8BEC-4D27-BEEF-A571290CE019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  <p:transition spd="slow">
    <p:zoom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CFDC7-FC35-4948-837A-D53FE03AD299}" type="datetimeFigureOut">
              <a:rPr lang="pt-BR" smtClean="0"/>
              <a:pPr/>
              <a:t>15/09/2016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F339-8BEC-4D27-BEEF-A571290CE019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  <p:transition spd="slow">
    <p:zoom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CFDC7-FC35-4948-837A-D53FE03AD299}" type="datetimeFigureOut">
              <a:rPr lang="pt-BR" smtClean="0"/>
              <a:pPr/>
              <a:t>15/09/2016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F339-8BEC-4D27-BEEF-A571290CE019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  <p:transition spd="slow">
    <p:zoom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CFDC7-FC35-4948-837A-D53FE03AD299}" type="datetimeFigureOut">
              <a:rPr lang="pt-BR" smtClean="0"/>
              <a:pPr/>
              <a:t>15/09/2016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F339-8BEC-4D27-BEEF-A571290CE019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  <p:transition spd="slow">
    <p:zoom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CFDC7-FC35-4948-837A-D53FE03AD299}" type="datetimeFigureOut">
              <a:rPr lang="pt-BR" smtClean="0"/>
              <a:pPr/>
              <a:t>15/09/2016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F339-8BEC-4D27-BEEF-A571290CE019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  <p:transition spd="slow">
    <p:zoom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CFDC7-FC35-4948-837A-D53FE03AD299}" type="datetimeFigureOut">
              <a:rPr lang="pt-BR" smtClean="0"/>
              <a:pPr/>
              <a:t>15/09/2016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F339-8BEC-4D27-BEEF-A571290CE019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  <p:transition spd="slow">
    <p:zoom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CFDC7-FC35-4948-837A-D53FE03AD299}" type="datetimeFigureOut">
              <a:rPr lang="pt-BR" smtClean="0"/>
              <a:pPr/>
              <a:t>15/09/2016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F339-8BEC-4D27-BEEF-A571290CE019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  <p:transition spd="slow">
    <p:zoom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CFDC7-FC35-4948-837A-D53FE03AD299}" type="datetimeFigureOut">
              <a:rPr lang="pt-BR" smtClean="0"/>
              <a:pPr/>
              <a:t>15/09/2016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F339-8BEC-4D27-BEEF-A571290CE019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  <p:transition spd="slow">
    <p:zoom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CFDC7-FC35-4948-837A-D53FE03AD299}" type="datetimeFigureOut">
              <a:rPr lang="pt-BR" smtClean="0"/>
              <a:pPr/>
              <a:t>15/09/2016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F339-8BEC-4D27-BEEF-A571290CE019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  <p:transition spd="slow">
    <p:zoom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CFDC7-FC35-4948-837A-D53FE03AD299}" type="datetimeFigureOut">
              <a:rPr lang="pt-BR" smtClean="0"/>
              <a:pPr/>
              <a:t>15/09/2016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1F339-8BEC-4D27-BEEF-A571290CE019}" type="slidenum">
              <a:rPr lang="pt-BR" smtClean="0"/>
              <a:pPr/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slow">
    <p:zoom dir="in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6512" y="0"/>
            <a:ext cx="9144000" cy="6858000"/>
          </a:xfrm>
          <a:prstGeom prst="rect">
            <a:avLst/>
          </a:prstGeom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547664" y="980728"/>
            <a:ext cx="936104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85800" algn="l"/>
              </a:tabLst>
            </a:pPr>
            <a:r>
              <a:rPr kumimoji="0" lang="it-IT" sz="48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kumimoji="0" lang="it-IT" sz="4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Sono qui oggi 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85800" algn="l"/>
              </a:tabLst>
            </a:pPr>
            <a:r>
              <a:rPr kumimoji="0" lang="it-IT" sz="4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Per far crescere 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85800" algn="l"/>
              </a:tabLst>
            </a:pPr>
            <a:r>
              <a:rPr kumimoji="0" lang="it-IT" sz="4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il mio rapporto 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85800" algn="l"/>
              </a:tabLst>
            </a:pPr>
            <a:r>
              <a:rPr kumimoji="0" lang="it-IT" sz="4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 Dio!”</a:t>
            </a:r>
            <a:endParaRPr kumimoji="0" lang="it-IT" sz="4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eus amigos\Desktop\Ulrich Gruppo Veglia\UlrichFotoNuove\mani-bimbo-anzian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4348" y="785794"/>
            <a:ext cx="7972452" cy="1357322"/>
          </a:xfrm>
        </p:spPr>
        <p:txBody>
          <a:bodyPr>
            <a:normAutofit fontScale="90000"/>
          </a:bodyPr>
          <a:lstStyle/>
          <a:p>
            <a:r>
              <a:rPr lang="it-IT" b="1" i="1" dirty="0" smtClean="0">
                <a:solidFill>
                  <a:schemeClr val="bg1"/>
                </a:solidFill>
              </a:rPr>
              <a:t>“Il prossimo ci passa accanto ogni attimo! É Gesù. Misurate il vostro amore a Dio dall’ amore che portate al vostro prossimo..”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 flipH="1">
            <a:off x="8429652" y="4929198"/>
            <a:ext cx="71438" cy="1196965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5076056" y="5842337"/>
            <a:ext cx="47525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Chiara</a:t>
            </a:r>
            <a:r>
              <a:rPr lang="pt-BR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4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Lubich</a:t>
            </a:r>
            <a:endParaRPr lang="pt-BR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tângulo 4"/>
          <p:cNvSpPr/>
          <p:nvPr/>
        </p:nvSpPr>
        <p:spPr>
          <a:xfrm>
            <a:off x="0" y="2204864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“</a:t>
            </a:r>
            <a:r>
              <a:rPr lang="it-IT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 io, come posso </a:t>
            </a:r>
            <a:endParaRPr lang="it-IT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it-IT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dare </a:t>
            </a:r>
            <a:r>
              <a:rPr lang="it-IT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gioia a Dio?”</a:t>
            </a:r>
            <a:endParaRPr lang="pt-B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i="1" dirty="0" smtClean="0">
                <a:solidFill>
                  <a:schemeClr val="bg1"/>
                </a:solidFill>
              </a:rPr>
              <a:t>“Hai una vita sola, spendila bene.”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932040" y="5842337"/>
            <a:ext cx="47525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4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Chiara</a:t>
            </a:r>
            <a:r>
              <a:rPr lang="pt-BR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4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Lubich</a:t>
            </a:r>
            <a:endParaRPr lang="pt-BR" sz="4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101408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“</a:t>
            </a:r>
            <a:r>
              <a:rPr lang="it-IT" b="1" i="1" dirty="0" smtClean="0">
                <a:solidFill>
                  <a:schemeClr val="bg1"/>
                </a:solidFill>
              </a:rPr>
              <a:t>Ama il prossimo tuo come te stesso” 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084168" y="5980837"/>
            <a:ext cx="34563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Mt</a:t>
            </a:r>
            <a:r>
              <a:rPr lang="pt-BR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19,19</a:t>
            </a:r>
          </a:p>
          <a:p>
            <a:endParaRPr lang="pt-BR" sz="6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 descr="bird-in-flight-colo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0005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b="1" i="1" dirty="0" smtClean="0">
                <a:solidFill>
                  <a:schemeClr val="bg1"/>
                </a:solidFill>
              </a:rPr>
              <a:t>“Dio da te non vuole tante cose, se non il tuo cuore. Dagli questo e gli avrai tutto dato!” 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076056" y="5842337"/>
            <a:ext cx="47525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Chiara </a:t>
            </a:r>
            <a:r>
              <a:rPr lang="pt-BR" sz="4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Lubich</a:t>
            </a:r>
            <a:endParaRPr lang="pt-BR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2jpg 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6" name="Retângulo 5"/>
          <p:cNvSpPr/>
          <p:nvPr/>
        </p:nvSpPr>
        <p:spPr>
          <a:xfrm>
            <a:off x="251520" y="3140968"/>
            <a:ext cx="4119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“Chi é Dio </a:t>
            </a:r>
            <a:endParaRPr lang="it-IT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it-IT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per </a:t>
            </a:r>
            <a:r>
              <a:rPr lang="it-IT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me?” </a:t>
            </a:r>
            <a:endParaRPr lang="pt-BR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/>
              <a:t/>
            </a:r>
            <a:br>
              <a:rPr lang="it-IT" b="1" dirty="0" smtClean="0"/>
            </a:br>
            <a:r>
              <a:rPr lang="it-IT" b="1" dirty="0" smtClean="0"/>
              <a:t/>
            </a:r>
            <a:br>
              <a:rPr lang="it-IT" b="1" dirty="0" smtClean="0"/>
            </a:br>
            <a:r>
              <a:rPr lang="it-IT" b="1" dirty="0" smtClean="0"/>
              <a:t/>
            </a:r>
            <a:br>
              <a:rPr lang="it-IT" b="1" dirty="0" smtClean="0"/>
            </a:br>
            <a:r>
              <a:rPr lang="it-IT" b="1" dirty="0" smtClean="0"/>
              <a:t/>
            </a:r>
            <a:br>
              <a:rPr lang="it-IT" b="1" dirty="0" smtClean="0"/>
            </a:br>
            <a:r>
              <a:rPr lang="it-IT" b="1" dirty="0" smtClean="0"/>
              <a:t/>
            </a:r>
            <a:br>
              <a:rPr lang="it-IT" b="1" dirty="0" smtClean="0"/>
            </a:br>
            <a:r>
              <a:rPr lang="it-IT" b="1" dirty="0" smtClean="0"/>
              <a:t/>
            </a:r>
            <a:br>
              <a:rPr lang="it-IT" b="1" dirty="0" smtClean="0"/>
            </a:br>
            <a:r>
              <a:rPr lang="it-IT" b="1" dirty="0" smtClean="0"/>
              <a:t/>
            </a:r>
            <a:br>
              <a:rPr lang="it-IT" b="1" dirty="0" smtClean="0"/>
            </a:br>
            <a:r>
              <a:rPr lang="it-IT" b="1" dirty="0" smtClean="0"/>
              <a:t/>
            </a:r>
            <a:br>
              <a:rPr lang="it-IT" b="1" dirty="0" smtClean="0"/>
            </a:br>
            <a:r>
              <a:rPr lang="it-IT" b="1" dirty="0" smtClean="0">
                <a:solidFill>
                  <a:schemeClr val="bg1"/>
                </a:solidFill>
              </a:rPr>
              <a:t>“</a:t>
            </a:r>
            <a:r>
              <a:rPr lang="it-IT" b="1" i="1" dirty="0" smtClean="0">
                <a:solidFill>
                  <a:schemeClr val="bg1"/>
                </a:solidFill>
              </a:rPr>
              <a:t>Sono più sicuro della Sua esistenza che del fatto che voi e io stiamo seduti in questa stanza. E posso anche affermare che potrei vivere senz'aria e senz'acqua, ma non senza di Lui.”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228184" y="5733256"/>
            <a:ext cx="2736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Gandhi</a:t>
            </a:r>
            <a:endParaRPr lang="pt-BR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Fiumi-02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ço Reservado para Conteúdo 7" descr="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42939"/>
            <a:ext cx="9144001" cy="7029399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34" y="274638"/>
            <a:ext cx="8186766" cy="2368544"/>
          </a:xfrm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it-IT" sz="4000" b="1" dirty="0">
                <a:solidFill>
                  <a:schemeClr val="bg1"/>
                </a:solidFill>
              </a:rPr>
              <a:t>“</a:t>
            </a:r>
            <a:r>
              <a:rPr lang="it-IT" sz="4000" b="1" i="1" dirty="0">
                <a:solidFill>
                  <a:schemeClr val="bg1"/>
                </a:solidFill>
              </a:rPr>
              <a:t>L´amore? Lo vuoi? Dio é Amore!”</a:t>
            </a:r>
            <a:r>
              <a:rPr lang="en-US" sz="4000" dirty="0">
                <a:solidFill>
                  <a:schemeClr val="bg1"/>
                </a:solidFill>
              </a:rPr>
              <a:t/>
            </a:r>
            <a:br>
              <a:rPr lang="en-US" sz="4000" dirty="0">
                <a:solidFill>
                  <a:schemeClr val="bg1"/>
                </a:solidFill>
              </a:rPr>
            </a:br>
            <a:endParaRPr lang="pt-BR" sz="4000" dirty="0">
              <a:solidFill>
                <a:schemeClr val="bg1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5076056" y="5842337"/>
            <a:ext cx="47525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Chiara</a:t>
            </a:r>
            <a:r>
              <a:rPr lang="pt-BR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4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Lubich</a:t>
            </a:r>
            <a:endParaRPr lang="pt-BR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6 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29400"/>
          </a:xfrm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0" y="692696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85800" algn="l"/>
              </a:tabLst>
            </a:pPr>
            <a:r>
              <a:rPr kumimoji="0" lang="it-IT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“Cosa posso fare per essere più </a:t>
            </a:r>
          </a:p>
          <a:p>
            <a:pPr marL="457200" marR="0" lvl="1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85800" algn="l"/>
              </a:tabLst>
            </a:pPr>
            <a:r>
              <a:rPr kumimoji="0" lang="it-IT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vicino a Dio?”</a:t>
            </a:r>
            <a:endParaRPr kumimoji="0" lang="it-IT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83357" cy="6858000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“</a:t>
            </a:r>
            <a:r>
              <a:rPr lang="it-IT" b="1" i="1" dirty="0" smtClean="0">
                <a:solidFill>
                  <a:schemeClr val="bg1"/>
                </a:solidFill>
              </a:rPr>
              <a:t>Offrire azione per azione facendo di ogni nostra azione un atto d´amore a Lui.”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0" y="5842337"/>
            <a:ext cx="49685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4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Chiara</a:t>
            </a:r>
            <a:r>
              <a:rPr lang="pt-BR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4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Lubich</a:t>
            </a:r>
            <a:endParaRPr lang="pt-BR" sz="4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/>
              <a:t>“</a:t>
            </a:r>
            <a:r>
              <a:rPr lang="it-IT" b="1" dirty="0" smtClean="0">
                <a:solidFill>
                  <a:schemeClr val="bg1"/>
                </a:solidFill>
              </a:rPr>
              <a:t>S</a:t>
            </a:r>
            <a:r>
              <a:rPr lang="it-IT" b="1" i="1" dirty="0" smtClean="0">
                <a:solidFill>
                  <a:schemeClr val="bg1"/>
                </a:solidFill>
              </a:rPr>
              <a:t>e tu taci, taci per amore. Se tu parli, parla per amore. Se tu perdoni, perdona per amore.”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0" y="5842337"/>
            <a:ext cx="47525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4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Sant’Agostino</a:t>
            </a:r>
            <a:endParaRPr lang="pt-BR" sz="4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Conteúdo 6" descr="ap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1472" y="274638"/>
            <a:ext cx="8115328" cy="3297238"/>
          </a:xfrm>
        </p:spPr>
        <p:txBody>
          <a:bodyPr>
            <a:normAutofit fontScale="90000"/>
          </a:bodyPr>
          <a:lstStyle/>
          <a:p>
            <a:r>
              <a:rPr lang="it-IT" b="1" i="1" dirty="0" smtClean="0">
                <a:solidFill>
                  <a:schemeClr val="bg1"/>
                </a:solidFill>
              </a:rPr>
              <a:t>“Le nostre opere d´amore non sono altro che opere di pace. Facciamole con un amore più grande… ognuno nel suo lavoro, nella sua vita di tutti i giorni, a scuola, nella sua casa, con gli amici.”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23528" y="5842337"/>
            <a:ext cx="50040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Madre</a:t>
            </a:r>
            <a:r>
              <a:rPr lang="pt-BR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Teresa</a:t>
            </a:r>
            <a:endParaRPr lang="pt-BR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374</TotalTime>
  <Words>231</Words>
  <Application>Microsoft Office PowerPoint</Application>
  <PresentationFormat>On-screen Show (4:3)</PresentationFormat>
  <Paragraphs>28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Tema do Office</vt:lpstr>
      <vt:lpstr>Slide 1</vt:lpstr>
      <vt:lpstr>Slide 2</vt:lpstr>
      <vt:lpstr>        “Sono più sicuro della Sua esistenza che del fatto che voi e io stiamo seduti in questa stanza. E posso anche affermare che potrei vivere senz'aria e senz'acqua, ma non senza di Lui.”</vt:lpstr>
      <vt:lpstr>Slide 4</vt:lpstr>
      <vt:lpstr>“L´amore? Lo vuoi? Dio é Amore!” </vt:lpstr>
      <vt:lpstr>Slide 6</vt:lpstr>
      <vt:lpstr>“Offrire azione per azione facendo di ogni nostra azione un atto d´amore a Lui.”</vt:lpstr>
      <vt:lpstr>“Se tu taci, taci per amore. Se tu parli, parla per amore. Se tu perdoni, perdona per amore.”</vt:lpstr>
      <vt:lpstr>“Le nostre opere d´amore non sono altro che opere di pace. Facciamole con un amore più grande… ognuno nel suo lavoro, nella sua vita di tutti i giorni, a scuola, nella sua casa, con gli amici.”</vt:lpstr>
      <vt:lpstr>“Il prossimo ci passa accanto ogni attimo! É Gesù. Misurate il vostro amore a Dio dall’ amore che portate al vostro prossimo..”</vt:lpstr>
      <vt:lpstr>Slide 11</vt:lpstr>
      <vt:lpstr>“Hai una vita sola, spendila bene.”</vt:lpstr>
      <vt:lpstr>“Ama il prossimo tuo come te stesso” </vt:lpstr>
      <vt:lpstr>“Dio da te non vuole tante cose, se non il tuo cuore. Dagli questo e gli avrai tutto dato!”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Meus amigos</dc:creator>
  <cp:lastModifiedBy>Luk Magnus</cp:lastModifiedBy>
  <cp:revision>27</cp:revision>
  <dcterms:created xsi:type="dcterms:W3CDTF">2011-02-02T18:52:28Z</dcterms:created>
  <dcterms:modified xsi:type="dcterms:W3CDTF">2016-09-15T15:40:59Z</dcterms:modified>
</cp:coreProperties>
</file>